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8" r:id="rId1"/>
  </p:sldMasterIdLst>
  <p:notesMasterIdLst>
    <p:notesMasterId r:id="rId3"/>
  </p:notesMasterIdLst>
  <p:sldIdLst>
    <p:sldId id="359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drey Dufour" initials="AD" lastIdx="4" clrIdx="0"/>
  <p:cmAuthor id="1" name="Murat Yildirim" initials="MY" lastIdx="43" clrIdx="1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Brian Lawrence Odlaug" initials="BLO" lastIdx="8" clrIdx="2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3" name="Alice Field" initials="AF" lastIdx="5" clrIdx="3">
    <p:extLst>
      <p:ext uri="{19B8F6BF-5375-455C-9EA6-DF929625EA0E}">
        <p15:presenceInfo xmlns:p15="http://schemas.microsoft.com/office/powerpoint/2012/main" userId="S-1-5-21-84928900-1697776596-4122394971-624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9366"/>
    <a:srgbClr val="D9D1CC"/>
    <a:srgbClr val="C016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94153" autoAdjust="0"/>
  </p:normalViewPr>
  <p:slideViewPr>
    <p:cSldViewPr snapToGrid="0" snapToObjects="1">
      <p:cViewPr varScale="1">
        <p:scale>
          <a:sx n="149" d="100"/>
          <a:sy n="149" d="100"/>
        </p:scale>
        <p:origin x="792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 snapToObjects="1">
      <p:cViewPr varScale="1">
        <p:scale>
          <a:sx n="123" d="100"/>
          <a:sy n="123" d="100"/>
        </p:scale>
        <p:origin x="408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50398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799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102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04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978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158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714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184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503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534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7862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608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615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862713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3381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4913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6111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878288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92349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664227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403385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627595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86854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194117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679320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911565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814789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159581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8029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9545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9823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872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2087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3392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6504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01152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Front p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0" y="5128617"/>
            <a:ext cx="7260771" cy="1091208"/>
          </a:xfrm>
        </p:spPr>
        <p:txBody>
          <a:bodyPr>
            <a:normAutofit/>
          </a:bodyPr>
          <a:lstStyle>
            <a:lvl1pPr marL="0" indent="0" algn="l">
              <a:buNone/>
              <a:defRPr sz="18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add presentation subtitle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32229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25850"/>
            <a:ext cx="10515600" cy="1127731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da-DK"/>
              <a:t>Click to chapter title</a:t>
            </a:r>
            <a:br>
              <a:rPr lang="da-DK"/>
            </a:br>
            <a:r>
              <a:rPr lang="da-DK"/>
              <a:t>in two lines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5129213"/>
            <a:ext cx="10515600" cy="1100671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add chapter subtitle</a:t>
            </a:r>
          </a:p>
        </p:txBody>
      </p:sp>
    </p:spTree>
    <p:extLst>
      <p:ext uri="{BB962C8B-B14F-4D97-AF65-F5344CB8AC3E}">
        <p14:creationId xmlns:p14="http://schemas.microsoft.com/office/powerpoint/2010/main" val="352626420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10515600" cy="524783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2"/>
            <a:ext cx="10515600" cy="4351339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1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60845"/>
            <a:ext cx="5607051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960848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2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4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79020" y="872838"/>
            <a:ext cx="10474780" cy="1706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80050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3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9"/>
          </a:xfrm>
        </p:spPr>
        <p:txBody>
          <a:bodyPr/>
          <a:lstStyle>
            <a:lvl1pPr>
              <a:defRPr sz="2400"/>
            </a:lvl1pPr>
            <a:lvl2pPr>
              <a:defRPr sz="1900"/>
            </a:lvl2pPr>
            <a:lvl3pPr>
              <a:defRPr sz="15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22373"/>
            <a:ext cx="5607051" cy="17953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461562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07713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1600"/>
            <a:ext cx="10515600" cy="4351339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22373"/>
            <a:ext cx="5607051" cy="17953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413188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07713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838713" y="6356350"/>
            <a:ext cx="8958430" cy="365125"/>
          </a:xfr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55928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07712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1706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62011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24781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 marL="0" indent="0">
              <a:buNone/>
              <a:defRPr sz="24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1706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280620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0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r>
              <a:rPr lang="en-US"/>
              <a:t>$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911407"/>
            <a:ext cx="12192000" cy="59465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839638" y="5129213"/>
            <a:ext cx="7261225" cy="1090612"/>
          </a:xfrm>
        </p:spPr>
        <p:txBody>
          <a:bodyPr>
            <a:noAutofit/>
          </a:bodyPr>
          <a:lstStyle>
            <a:lvl1pPr marL="0" indent="0">
              <a:buNone/>
              <a:defRPr sz="18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800" b="1">
                <a:solidFill>
                  <a:schemeClr val="accent2"/>
                </a:solidFill>
              </a:defRPr>
            </a:lvl2pPr>
            <a:lvl3pPr marL="914400" indent="0">
              <a:buNone/>
              <a:defRPr sz="1800" b="1">
                <a:solidFill>
                  <a:schemeClr val="accent2"/>
                </a:solidFill>
              </a:defRPr>
            </a:lvl3pPr>
            <a:lvl4pPr marL="1371600" indent="0">
              <a:buNone/>
              <a:defRPr sz="1800" b="1">
                <a:solidFill>
                  <a:schemeClr val="accent2"/>
                </a:solidFill>
              </a:defRPr>
            </a:lvl4pPr>
            <a:lvl5pPr marL="1828800" indent="0">
              <a:buNone/>
              <a:defRPr sz="1800" b="1">
                <a:solidFill>
                  <a:schemeClr val="accent2"/>
                </a:solidFill>
              </a:defRPr>
            </a:lvl5pPr>
          </a:lstStyle>
          <a:p>
            <a:pPr lvl="0"/>
            <a:r>
              <a:rPr lang="da-DK"/>
              <a:t>Click to add presentation subtitle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5815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bullets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4988065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4988065" cy="4766254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9907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806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975417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5004250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5004250" cy="475222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82594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806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0533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”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14772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”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33245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to add a picture</a:t>
            </a:r>
          </a:p>
        </p:txBody>
      </p:sp>
    </p:spTree>
    <p:extLst>
      <p:ext uri="{BB962C8B-B14F-4D97-AF65-F5344CB8AC3E}">
        <p14:creationId xmlns:p14="http://schemas.microsoft.com/office/powerpoint/2010/main" val="8559752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thank you statement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809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31880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3" r:id="rId25"/>
    <p:sldLayoutId id="2147483714" r:id="rId26"/>
    <p:sldLayoutId id="2147483715" r:id="rId27"/>
    <p:sldLayoutId id="2147483716" r:id="rId28"/>
    <p:sldLayoutId id="2147483717" r:id="rId29"/>
    <p:sldLayoutId id="2147483718" r:id="rId30"/>
    <p:sldLayoutId id="2147483719" r:id="rId31"/>
    <p:sldLayoutId id="2147483720" r:id="rId32"/>
    <p:sldLayoutId id="2147483721" r:id="rId33"/>
    <p:sldLayoutId id="2147483722" r:id="rId34"/>
    <p:sldLayoutId id="2147483723" r:id="rId35"/>
    <p:sldLayoutId id="2147483724" r:id="rId36"/>
    <p:sldLayoutId id="2147483725" r:id="rId37"/>
    <p:sldLayoutId id="2147483726" r:id="rId38"/>
    <p:sldLayoutId id="2147483727" r:id="rId39"/>
    <p:sldLayoutId id="2147483728" r:id="rId40"/>
    <p:sldLayoutId id="2147483729" r:id="rId41"/>
    <p:sldLayoutId id="2147483730" r:id="rId42"/>
    <p:sldLayoutId id="2147483731" r:id="rId43"/>
    <p:sldLayoutId id="2147483732" r:id="rId44"/>
    <p:sldLayoutId id="2147483733" r:id="rId45"/>
    <p:sldLayoutId id="2147483661" r:id="rId46"/>
    <p:sldLayoutId id="2147483664" r:id="rId47"/>
    <p:sldLayoutId id="2147483669" r:id="rId48"/>
    <p:sldLayoutId id="2147483654" r:id="rId49"/>
    <p:sldLayoutId id="2147483663" r:id="rId50"/>
    <p:sldLayoutId id="2147483666" r:id="rId51"/>
    <p:sldLayoutId id="2147483665" r:id="rId5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D4C471-88F4-4835-8575-84502FAC33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B59E5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Schizophrenia</a:t>
            </a:r>
            <a:endParaRPr lang="da-DK" dirty="0"/>
          </a:p>
        </p:txBody>
      </p:sp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Differences – Schizotypal disorder</a:t>
            </a:r>
          </a:p>
        </p:txBody>
      </p:sp>
      <p:sp>
        <p:nvSpPr>
          <p:cNvPr id="58372" name="Content Placeholder 3"/>
          <p:cNvSpPr>
            <a:spLocks noGrp="1"/>
          </p:cNvSpPr>
          <p:nvPr>
            <p:ph idx="20"/>
          </p:nvPr>
        </p:nvSpPr>
        <p:spPr>
          <a:xfrm>
            <a:off x="838200" y="2199965"/>
            <a:ext cx="5419725" cy="441521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1800" dirty="0"/>
              <a:t>Listed under </a:t>
            </a:r>
          </a:p>
          <a:p>
            <a:pPr lvl="1"/>
            <a:r>
              <a:rPr lang="en-US" altLang="en-US" sz="1600" dirty="0"/>
              <a:t>“Schizophrenia and other psychotic disorders”</a:t>
            </a:r>
          </a:p>
          <a:p>
            <a:pPr lvl="1"/>
            <a:r>
              <a:rPr lang="en-US" altLang="en-US" sz="1600" dirty="0"/>
              <a:t>“Personality disorders” </a:t>
            </a:r>
          </a:p>
        </p:txBody>
      </p:sp>
      <p:sp>
        <p:nvSpPr>
          <p:cNvPr id="58374" name="Content Placeholder 5"/>
          <p:cNvSpPr>
            <a:spLocks noGrp="1"/>
          </p:cNvSpPr>
          <p:nvPr>
            <p:ph idx="21"/>
          </p:nvPr>
        </p:nvSpPr>
        <p:spPr>
          <a:xfrm>
            <a:off x="6129528" y="2212941"/>
            <a:ext cx="5419725" cy="441521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en-US" sz="1800" dirty="0"/>
              <a:t>Listed under “Schizophrenia or other psychotic disorders”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en-US" sz="1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A82A8F-1058-4CC9-85AB-8FA54F53192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/>
          </a:p>
        </p:txBody>
      </p:sp>
      <p:grpSp>
        <p:nvGrpSpPr>
          <p:cNvPr id="7" name="Group 6"/>
          <p:cNvGrpSpPr/>
          <p:nvPr/>
        </p:nvGrpSpPr>
        <p:grpSpPr>
          <a:xfrm>
            <a:off x="6129528" y="1282241"/>
            <a:ext cx="1539240" cy="689458"/>
            <a:chOff x="6129528" y="1282241"/>
            <a:chExt cx="1539240" cy="689458"/>
          </a:xfrm>
        </p:grpSpPr>
        <p:sp>
          <p:nvSpPr>
            <p:cNvPr id="8" name="Rectangle 7"/>
            <p:cNvSpPr/>
            <p:nvPr/>
          </p:nvSpPr>
          <p:spPr>
            <a:xfrm>
              <a:off x="6129528" y="1282241"/>
              <a:ext cx="1539240" cy="68945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 Placeholder 2"/>
            <p:cNvSpPr txBox="1">
              <a:spLocks/>
            </p:cNvSpPr>
            <p:nvPr/>
          </p:nvSpPr>
          <p:spPr>
            <a:xfrm>
              <a:off x="6132702" y="1417638"/>
              <a:ext cx="1536066" cy="55406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C00000"/>
                </a:buClr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/>
                <a:buNone/>
              </a:pPr>
              <a:r>
                <a:rPr lang="en-US" altLang="en-US" b="1" dirty="0">
                  <a:solidFill>
                    <a:schemeClr val="bg1"/>
                  </a:solidFill>
                </a:rPr>
                <a:t>ICD-11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835026" y="1282241"/>
            <a:ext cx="1539240" cy="689458"/>
            <a:chOff x="6129528" y="1282241"/>
            <a:chExt cx="1539240" cy="689458"/>
          </a:xfrm>
        </p:grpSpPr>
        <p:sp>
          <p:nvSpPr>
            <p:cNvPr id="11" name="Rectangle 10"/>
            <p:cNvSpPr/>
            <p:nvPr/>
          </p:nvSpPr>
          <p:spPr>
            <a:xfrm>
              <a:off x="6129528" y="1282241"/>
              <a:ext cx="1539240" cy="68945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 Placeholder 2"/>
            <p:cNvSpPr txBox="1">
              <a:spLocks/>
            </p:cNvSpPr>
            <p:nvPr/>
          </p:nvSpPr>
          <p:spPr>
            <a:xfrm>
              <a:off x="6132702" y="1417638"/>
              <a:ext cx="1536066" cy="55406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C00000"/>
                </a:buClr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/>
                <a:buNone/>
              </a:pPr>
              <a:r>
                <a:rPr lang="en-US" altLang="en-US" b="1" dirty="0">
                  <a:solidFill>
                    <a:schemeClr val="bg1"/>
                  </a:solidFill>
                </a:rPr>
                <a:t>DSM-5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231771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717</TotalTime>
  <Words>29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Differences – Schizotypal disorder</vt:lpstr>
    </vt:vector>
  </TitlesOfParts>
  <Company>H. Lundbeck A/S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Definitions and Diagnosis of Schizophrenia</dc:title>
  <dc:creator>Audrey Dufour</dc:creator>
  <cp:lastModifiedBy>Henrik Haase</cp:lastModifiedBy>
  <cp:revision>185</cp:revision>
  <dcterms:created xsi:type="dcterms:W3CDTF">2017-01-30T10:19:13Z</dcterms:created>
  <dcterms:modified xsi:type="dcterms:W3CDTF">2022-02-23T12:13:40Z</dcterms:modified>
</cp:coreProperties>
</file>